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DD113C-C7F4-43A1-8FC4-CD21975AE052}" v="2" dt="2019-03-27T12:26:26.2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>
                <a:ea typeface="华文楷体"/>
              </a:rPr>
              <a:t>設計說明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82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67E2D8A-19BE-48A0-889C-CCAC02348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圖片 20" descr="一張含有 地圖, 文字 的圖片&#10;&#10;描述是以非常高的可信度產生">
            <a:extLst>
              <a:ext uri="{FF2B5EF4-FFF2-40B4-BE49-F238E27FC236}">
                <a16:creationId xmlns:a16="http://schemas.microsoft.com/office/drawing/2014/main" id="{CF2224E0-7888-4805-BA08-DFAF5536D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658" y="-796"/>
            <a:ext cx="5385619" cy="6908751"/>
          </a:xfrm>
          <a:prstGeom prst="rect">
            <a:avLst/>
          </a:prstGeom>
        </p:spPr>
      </p:pic>
      <p:sp>
        <p:nvSpPr>
          <p:cNvPr id="4" name="橢圓 3">
            <a:extLst>
              <a:ext uri="{FF2B5EF4-FFF2-40B4-BE49-F238E27FC236}">
                <a16:creationId xmlns:a16="http://schemas.microsoft.com/office/drawing/2014/main" id="{39940C00-8FC1-464C-95C4-3058042B4E11}"/>
              </a:ext>
            </a:extLst>
          </p:cNvPr>
          <p:cNvSpPr/>
          <p:nvPr/>
        </p:nvSpPr>
        <p:spPr>
          <a:xfrm>
            <a:off x="3229896" y="145025"/>
            <a:ext cx="496530" cy="496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微軟正黑體"/>
              </a:rPr>
              <a:t>1</a:t>
            </a: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2F214786-E287-4AFB-ADC8-55C82BC18251}"/>
              </a:ext>
            </a:extLst>
          </p:cNvPr>
          <p:cNvCxnSpPr/>
          <p:nvPr/>
        </p:nvCxnSpPr>
        <p:spPr>
          <a:xfrm>
            <a:off x="6113513" y="804094"/>
            <a:ext cx="1270818" cy="49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0352454-710A-4BB8-AD55-E2574EA70770}"/>
              </a:ext>
            </a:extLst>
          </p:cNvPr>
          <p:cNvSpPr txBox="1"/>
          <p:nvPr/>
        </p:nvSpPr>
        <p:spPr>
          <a:xfrm>
            <a:off x="7394473" y="696246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>
                <a:ea typeface="微軟正黑體"/>
              </a:rPr>
              <a:t>導覽列</a:t>
            </a:r>
            <a:endParaRPr lang="zh-TW" altLang="en-US" dirty="0">
              <a:ea typeface="微軟正黑體"/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7BBCD0E5-1684-41EF-83C3-F0B94A032135}"/>
              </a:ext>
            </a:extLst>
          </p:cNvPr>
          <p:cNvSpPr/>
          <p:nvPr/>
        </p:nvSpPr>
        <p:spPr>
          <a:xfrm>
            <a:off x="6388508" y="1410927"/>
            <a:ext cx="496530" cy="496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微軟正黑體"/>
              </a:rPr>
              <a:t>1</a:t>
            </a: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F2606D01-C486-49ED-B5C4-1C6C9A4EEB01}"/>
              </a:ext>
            </a:extLst>
          </p:cNvPr>
          <p:cNvSpPr/>
          <p:nvPr/>
        </p:nvSpPr>
        <p:spPr>
          <a:xfrm>
            <a:off x="1951701" y="1410926"/>
            <a:ext cx="496530" cy="496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微軟正黑體"/>
              </a:rPr>
              <a:t>2</a:t>
            </a:r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3FA82B5B-6FEE-4F86-B002-50276615CC29}"/>
              </a:ext>
            </a:extLst>
          </p:cNvPr>
          <p:cNvSpPr/>
          <p:nvPr/>
        </p:nvSpPr>
        <p:spPr>
          <a:xfrm>
            <a:off x="4839927" y="6142700"/>
            <a:ext cx="496530" cy="496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微軟正黑體"/>
              </a:rPr>
              <a:t>3</a:t>
            </a:r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81B699DC-ED42-4ACF-9212-988434AA03B5}"/>
              </a:ext>
            </a:extLst>
          </p:cNvPr>
          <p:cNvCxnSpPr>
            <a:cxnSpLocks/>
          </p:cNvCxnSpPr>
          <p:nvPr/>
        </p:nvCxnSpPr>
        <p:spPr>
          <a:xfrm>
            <a:off x="6236415" y="3262158"/>
            <a:ext cx="1270818" cy="49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658D173-91E2-41EE-BE08-72BAC519EDBC}"/>
              </a:ext>
            </a:extLst>
          </p:cNvPr>
          <p:cNvSpPr txBox="1"/>
          <p:nvPr/>
        </p:nvSpPr>
        <p:spPr>
          <a:xfrm>
            <a:off x="7517375" y="3154310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>
                <a:ea typeface="微軟正黑體"/>
              </a:rPr>
              <a:t>主打商品</a:t>
            </a:r>
            <a:endParaRPr lang="zh-TW" altLang="en-US" dirty="0">
              <a:ea typeface="微軟正黑體"/>
            </a:endParaRPr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D379FF94-0798-48B3-B181-25B034BFEDD2}"/>
              </a:ext>
            </a:extLst>
          </p:cNvPr>
          <p:cNvSpPr/>
          <p:nvPr/>
        </p:nvSpPr>
        <p:spPr>
          <a:xfrm>
            <a:off x="6388507" y="1976281"/>
            <a:ext cx="496530" cy="496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微軟正黑體"/>
              </a:rPr>
              <a:t>2</a:t>
            </a:r>
          </a:p>
        </p:txBody>
      </p:sp>
      <p:sp>
        <p:nvSpPr>
          <p:cNvPr id="19" name="橢圓 18">
            <a:extLst>
              <a:ext uri="{FF2B5EF4-FFF2-40B4-BE49-F238E27FC236}">
                <a16:creationId xmlns:a16="http://schemas.microsoft.com/office/drawing/2014/main" id="{BBA61CAC-7E46-462B-A8FA-6DE977BC8F89}"/>
              </a:ext>
            </a:extLst>
          </p:cNvPr>
          <p:cNvSpPr/>
          <p:nvPr/>
        </p:nvSpPr>
        <p:spPr>
          <a:xfrm>
            <a:off x="6388507" y="2517055"/>
            <a:ext cx="496530" cy="496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微軟正黑體"/>
              </a:rPr>
              <a:t>3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2FB691A1-E031-48C4-A6C9-2A71B4D289F8}"/>
              </a:ext>
            </a:extLst>
          </p:cNvPr>
          <p:cNvSpPr txBox="1"/>
          <p:nvPr/>
        </p:nvSpPr>
        <p:spPr>
          <a:xfrm>
            <a:off x="6878277" y="1531986"/>
            <a:ext cx="2743200" cy="147732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>
                <a:ea typeface="微軟正黑體"/>
              </a:rPr>
              <a:t>品牌LOGO</a:t>
            </a:r>
            <a:endParaRPr lang="zh-TW" altLang="en-US" dirty="0">
              <a:ea typeface="微軟正黑體"/>
            </a:endParaRPr>
          </a:p>
          <a:p>
            <a:endParaRPr lang="zh-TW" altLang="en-US" dirty="0">
              <a:ea typeface="微軟正黑體"/>
            </a:endParaRPr>
          </a:p>
          <a:p>
            <a:r>
              <a:rPr lang="zh-TW" altLang="en-US">
                <a:ea typeface="微軟正黑體"/>
              </a:rPr>
              <a:t>文宣廣告</a:t>
            </a:r>
            <a:endParaRPr lang="zh-TW" altLang="en-US" dirty="0">
              <a:ea typeface="微軟正黑體"/>
            </a:endParaRPr>
          </a:p>
          <a:p>
            <a:endParaRPr lang="zh-TW" altLang="en-US" dirty="0">
              <a:ea typeface="微軟正黑體"/>
            </a:endParaRPr>
          </a:p>
          <a:p>
            <a:r>
              <a:rPr lang="zh-TW" altLang="en-US">
                <a:ea typeface="微軟正黑體"/>
              </a:rPr>
              <a:t>社群網站LOGO</a:t>
            </a:r>
            <a:endParaRPr lang="zh-TW" altLang="en-US" dirty="0">
              <a:ea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2325798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圖片 4">
            <a:extLst>
              <a:ext uri="{FF2B5EF4-FFF2-40B4-BE49-F238E27FC236}">
                <a16:creationId xmlns:a16="http://schemas.microsoft.com/office/drawing/2014/main" id="{DEB0826F-29AA-4853-8A5F-472916AF0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738" y="6009"/>
            <a:ext cx="5473905" cy="6857779"/>
          </a:xfrm>
          <a:prstGeom prst="rect">
            <a:avLst/>
          </a:prstGeom>
        </p:spPr>
      </p:pic>
      <p:sp>
        <p:nvSpPr>
          <p:cNvPr id="4" name="橢圓 3">
            <a:extLst>
              <a:ext uri="{FF2B5EF4-FFF2-40B4-BE49-F238E27FC236}">
                <a16:creationId xmlns:a16="http://schemas.microsoft.com/office/drawing/2014/main" id="{E236E3FB-A2A7-40D4-86AD-433250DC3901}"/>
              </a:ext>
            </a:extLst>
          </p:cNvPr>
          <p:cNvSpPr/>
          <p:nvPr/>
        </p:nvSpPr>
        <p:spPr>
          <a:xfrm>
            <a:off x="6327056" y="206475"/>
            <a:ext cx="496530" cy="496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微軟正黑體"/>
              </a:rPr>
              <a:t>1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6737D9E-A507-4FD7-B001-4A5F03EA4E20}"/>
              </a:ext>
            </a:extLst>
          </p:cNvPr>
          <p:cNvSpPr txBox="1"/>
          <p:nvPr/>
        </p:nvSpPr>
        <p:spPr>
          <a:xfrm>
            <a:off x="6813755" y="32446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>
                <a:ea typeface="微軟正黑體"/>
              </a:rPr>
              <a:t>色彩:R250 G249 B213</a:t>
            </a:r>
            <a:endParaRPr lang="zh-TW" altLang="en-US" dirty="0">
              <a:ea typeface="微軟正黑體"/>
            </a:endParaRPr>
          </a:p>
        </p:txBody>
      </p:sp>
      <p:pic>
        <p:nvPicPr>
          <p:cNvPr id="11" name="圖片 12">
            <a:extLst>
              <a:ext uri="{FF2B5EF4-FFF2-40B4-BE49-F238E27FC236}">
                <a16:creationId xmlns:a16="http://schemas.microsoft.com/office/drawing/2014/main" id="{37FD8210-3D46-40B5-80C1-416324A77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502" y="206632"/>
            <a:ext cx="828061" cy="828061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4C7A0897-D484-4C2E-B6C1-EE9D38B3ED3B}"/>
              </a:ext>
            </a:extLst>
          </p:cNvPr>
          <p:cNvSpPr txBox="1"/>
          <p:nvPr/>
        </p:nvSpPr>
        <p:spPr>
          <a:xfrm>
            <a:off x="6821436" y="688565"/>
            <a:ext cx="2448233" cy="9233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>
                <a:ea typeface="微軟正黑體"/>
              </a:rPr>
              <a:t>利用鮮明的黃色，凸顯出活力，能夠引起顧客的食慾</a:t>
            </a:r>
            <a:endParaRPr lang="zh-TW" altLang="en-US"/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3C381DDD-B87C-422C-AC86-759BEE7687C4}"/>
              </a:ext>
            </a:extLst>
          </p:cNvPr>
          <p:cNvSpPr/>
          <p:nvPr/>
        </p:nvSpPr>
        <p:spPr>
          <a:xfrm>
            <a:off x="6290184" y="1570700"/>
            <a:ext cx="496530" cy="496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>
                <a:ea typeface="微軟正黑體"/>
              </a:rPr>
              <a:t>２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7124BCA-C8C9-46BB-87CF-2A4CCC97BFA8}"/>
              </a:ext>
            </a:extLst>
          </p:cNvPr>
          <p:cNvSpPr txBox="1"/>
          <p:nvPr/>
        </p:nvSpPr>
        <p:spPr>
          <a:xfrm>
            <a:off x="6776883" y="168868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>
                <a:ea typeface="微軟正黑體"/>
              </a:rPr>
              <a:t>視覺回饋</a:t>
            </a:r>
            <a:endParaRPr lang="zh-TW" altLang="en-US" dirty="0">
              <a:ea typeface="微軟正黑體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62566CE-6409-4B69-9BE2-A22545759780}"/>
              </a:ext>
            </a:extLst>
          </p:cNvPr>
          <p:cNvSpPr txBox="1"/>
          <p:nvPr/>
        </p:nvSpPr>
        <p:spPr>
          <a:xfrm>
            <a:off x="6784564" y="2052790"/>
            <a:ext cx="4168878" cy="9233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>
                <a:ea typeface="微軟正黑體"/>
              </a:rPr>
              <a:t>為了不讓顧客因為色彩太過鮮明而眼睛感到不舒服，使用了白色作為背景，凸顯出商品</a:t>
            </a:r>
            <a:endParaRPr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1A0F6481-02F4-4560-8252-BC4F9F7165F1}"/>
              </a:ext>
            </a:extLst>
          </p:cNvPr>
          <p:cNvSpPr/>
          <p:nvPr/>
        </p:nvSpPr>
        <p:spPr>
          <a:xfrm>
            <a:off x="6290183" y="2947216"/>
            <a:ext cx="496530" cy="496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微軟正黑體"/>
              </a:rPr>
              <a:t>3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1AEBF753-9497-4EF3-8A21-33CA20568FF8}"/>
              </a:ext>
            </a:extLst>
          </p:cNvPr>
          <p:cNvSpPr txBox="1"/>
          <p:nvPr/>
        </p:nvSpPr>
        <p:spPr>
          <a:xfrm>
            <a:off x="6776882" y="306520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>
                <a:ea typeface="微軟正黑體"/>
              </a:rPr>
              <a:t>字體:微軟正黑體</a:t>
            </a:r>
            <a:endParaRPr lang="zh-TW" altLang="en-US" dirty="0">
              <a:ea typeface="微軟正黑體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CC046482-4622-4B8D-9875-C6A453583470}"/>
              </a:ext>
            </a:extLst>
          </p:cNvPr>
          <p:cNvSpPr txBox="1"/>
          <p:nvPr/>
        </p:nvSpPr>
        <p:spPr>
          <a:xfrm>
            <a:off x="6784563" y="3429306"/>
            <a:ext cx="416887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zh-TW" altLang="en-US"/>
          </a:p>
        </p:txBody>
      </p:sp>
      <p:sp>
        <p:nvSpPr>
          <p:cNvPr id="27" name="橢圓 26">
            <a:extLst>
              <a:ext uri="{FF2B5EF4-FFF2-40B4-BE49-F238E27FC236}">
                <a16:creationId xmlns:a16="http://schemas.microsoft.com/office/drawing/2014/main" id="{E894D500-E6BE-414E-AE94-DB35013A7390}"/>
              </a:ext>
            </a:extLst>
          </p:cNvPr>
          <p:cNvSpPr/>
          <p:nvPr/>
        </p:nvSpPr>
        <p:spPr>
          <a:xfrm>
            <a:off x="6290184" y="3635474"/>
            <a:ext cx="496530" cy="4965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微軟正黑體"/>
              </a:rPr>
              <a:t>4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CC51D0AC-4828-48EC-8134-BEE37329A83B}"/>
              </a:ext>
            </a:extLst>
          </p:cNvPr>
          <p:cNvSpPr txBox="1"/>
          <p:nvPr/>
        </p:nvSpPr>
        <p:spPr>
          <a:xfrm>
            <a:off x="6776883" y="3753463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>
                <a:ea typeface="微軟正黑體"/>
              </a:rPr>
              <a:t>LOGO</a:t>
            </a:r>
            <a:endParaRPr lang="zh-TW" altLang="en-US" dirty="0">
              <a:ea typeface="微軟正黑體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DF4B86A6-BDD0-451F-B689-5F26D6B95278}"/>
              </a:ext>
            </a:extLst>
          </p:cNvPr>
          <p:cNvSpPr txBox="1"/>
          <p:nvPr/>
        </p:nvSpPr>
        <p:spPr>
          <a:xfrm>
            <a:off x="6784563" y="4117564"/>
            <a:ext cx="416887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zh-TW" altLang="en-US"/>
          </a:p>
        </p:txBody>
      </p:sp>
      <p:pic>
        <p:nvPicPr>
          <p:cNvPr id="30" name="圖片 30">
            <a:extLst>
              <a:ext uri="{FF2B5EF4-FFF2-40B4-BE49-F238E27FC236}">
                <a16:creationId xmlns:a16="http://schemas.microsoft.com/office/drawing/2014/main" id="{8ED4B995-C31C-4885-8795-7A031D525F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115" y="3574180"/>
            <a:ext cx="2143125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26555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TF00001241</Template>
  <TotalTime>0</TotalTime>
  <Words>0</Words>
  <Application>Microsoft Office PowerPoint</Application>
  <PresentationFormat>寬螢幕</PresentationFormat>
  <Paragraphs>0</Paragraphs>
  <Slides>3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4" baseType="lpstr">
      <vt:lpstr>Crop</vt:lpstr>
      <vt:lpstr>設計說明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132</cp:revision>
  <dcterms:created xsi:type="dcterms:W3CDTF">2015-09-21T23:24:45Z</dcterms:created>
  <dcterms:modified xsi:type="dcterms:W3CDTF">2019-03-27T12:29:55Z</dcterms:modified>
</cp:coreProperties>
</file>

<file path=docProps/thumbnail.jpeg>
</file>